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wa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12"/>
  </p:notesMasterIdLst>
  <p:handoutMasterIdLst>
    <p:handoutMasterId r:id="rId13"/>
  </p:handoutMasterIdLst>
  <p:sldIdLst>
    <p:sldId id="256" r:id="rId2"/>
    <p:sldId id="258" r:id="rId3"/>
    <p:sldId id="264" r:id="rId4"/>
    <p:sldId id="265" r:id="rId5"/>
    <p:sldId id="263" r:id="rId6"/>
    <p:sldId id="259" r:id="rId7"/>
    <p:sldId id="261" r:id="rId8"/>
    <p:sldId id="267" r:id="rId9"/>
    <p:sldId id="262" r:id="rId10"/>
    <p:sldId id="266" r:id="rId1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1A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33" autoAdjust="0"/>
    <p:restoredTop sz="94660"/>
  </p:normalViewPr>
  <p:slideViewPr>
    <p:cSldViewPr snapToGrid="0" snapToObjects="1">
      <p:cViewPr varScale="1">
        <p:scale>
          <a:sx n="65" d="100"/>
          <a:sy n="65" d="100"/>
        </p:scale>
        <p:origin x="-1315" y="-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E2C20C-F571-B749-80C1-A7FA182A65CF}" type="datetimeFigureOut">
              <a:rPr lang="en-US" smtClean="0"/>
              <a:t>2/2/2015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54A4CD-44AD-7A47-A600-3B8D5796009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394103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244C6A-6A68-0B46-A3CD-62BC9F9F6683}" type="datetimeFigureOut">
              <a:rPr lang="en-US" smtClean="0"/>
              <a:t>2/2/2015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DACF65-BCF3-3343-A615-A188BC2FF07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440486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DACF65-BCF3-3343-A615-A188BC2FF075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99136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10C4533-P1-008.png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29" r="1963"/>
          <a:stretch/>
        </p:blipFill>
        <p:spPr>
          <a:xfrm>
            <a:off x="7480" y="822956"/>
            <a:ext cx="3767328" cy="5833503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0" y="0"/>
            <a:ext cx="9144000" cy="70794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7" name="Freeform 6"/>
          <p:cNvSpPr>
            <a:spLocks/>
          </p:cNvSpPr>
          <p:nvPr/>
        </p:nvSpPr>
        <p:spPr bwMode="auto">
          <a:xfrm>
            <a:off x="0" y="5588000"/>
            <a:ext cx="9144000" cy="1277088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066"/>
              </a:cxn>
              <a:cxn ang="0">
                <a:pos x="0" y="1331"/>
              </a:cxn>
              <a:cxn ang="0">
                <a:pos x="5760" y="1331"/>
              </a:cxn>
              <a:cxn ang="0">
                <a:pos x="5760" y="0"/>
              </a:cxn>
              <a:cxn ang="0">
                <a:pos x="0" y="1066"/>
              </a:cxn>
            </a:cxnLst>
            <a:rect l="0" t="0" r="0" b="0"/>
            <a:pathLst>
              <a:path w="5760" h="1331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chemeClr val="bg1">
              <a:tint val="80000"/>
              <a:satMod val="200000"/>
              <a:alpha val="4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44450" dir="16200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>
          <a:xfrm>
            <a:off x="457200" y="6604000"/>
            <a:ext cx="829187" cy="18318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4FB7BE7-283E-EC4E-93F6-1AD2F62F5059}" type="datetime1">
              <a:rPr lang="en-US" smtClean="0"/>
              <a:t>2/2/2015</a:t>
            </a:fld>
            <a:endParaRPr lang="en-US" dirty="0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>
          <a:xfrm>
            <a:off x="2288412" y="6546645"/>
            <a:ext cx="4536768" cy="2405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Footer text</a:t>
            </a:r>
            <a:endParaRPr lang="en-US" dirty="0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>
          <a:xfrm>
            <a:off x="8153400" y="6546645"/>
            <a:ext cx="762000" cy="2405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AA957AF-53C0-420B-9C2D-77DB1416566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22" name="Straight Connector 21"/>
          <p:cNvCxnSpPr/>
          <p:nvPr userDrawn="1"/>
        </p:nvCxnSpPr>
        <p:spPr>
          <a:xfrm>
            <a:off x="2826774" y="4243290"/>
            <a:ext cx="591530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GeorgiaTechLogo-black-boldCampanile.png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62" y="73581"/>
            <a:ext cx="1344813" cy="572471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kumimoji="0" lang="en-US" dirty="0" smtClean="0"/>
              <a:t>Click to edit Master title style</a:t>
            </a:r>
            <a:endParaRPr kumimoji="0"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rgbClr val="001A31">
              <a:alpha val="5000"/>
            </a:srgbClr>
          </a:solidFill>
        </p:spPr>
        <p:txBody>
          <a:bodyPr/>
          <a:lstStyle/>
          <a:p>
            <a:pPr lvl="0" eaLnBrk="1" latinLnBrk="0" hangingPunct="1"/>
            <a:r>
              <a:rPr lang="en-US" dirty="0" smtClean="0"/>
              <a:t>Click to edit Master text styles</a:t>
            </a:r>
          </a:p>
          <a:p>
            <a:pPr lvl="1" eaLnBrk="1" latinLnBrk="0" hangingPunct="1"/>
            <a:r>
              <a:rPr lang="en-US" dirty="0" smtClean="0"/>
              <a:t>Second level</a:t>
            </a:r>
          </a:p>
          <a:p>
            <a:pPr lvl="2" eaLnBrk="1" latinLnBrk="0" hangingPunct="1"/>
            <a:r>
              <a:rPr lang="en-US" dirty="0" smtClean="0"/>
              <a:t>Third level</a:t>
            </a:r>
          </a:p>
          <a:p>
            <a:pPr lvl="3" eaLnBrk="1" latinLnBrk="0" hangingPunct="1"/>
            <a:r>
              <a:rPr lang="en-US" dirty="0" smtClean="0"/>
              <a:t>Fourth level</a:t>
            </a:r>
          </a:p>
          <a:p>
            <a:pPr lvl="4" eaLnBrk="1" latinLnBrk="0" hangingPunct="1"/>
            <a:r>
              <a:rPr lang="en-US" dirty="0" smtClean="0"/>
              <a:t>Fifth level</a:t>
            </a:r>
            <a:endParaRPr kumimoji="0"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422064"/>
            <a:ext cx="2133600" cy="365125"/>
          </a:xfrm>
          <a:prstGeom prst="rect">
            <a:avLst/>
          </a:prstGeom>
        </p:spPr>
        <p:txBody>
          <a:bodyPr/>
          <a:lstStyle/>
          <a:p>
            <a:pPr eaLnBrk="1" latinLnBrk="0" hangingPunct="1"/>
            <a:fld id="{6D019F2A-48ED-F447-8DED-66639044B971}" type="datetime1">
              <a:rPr lang="en-US" smtClean="0"/>
              <a:t>2/2/2015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422064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53400" y="6422064"/>
            <a:ext cx="762000" cy="365125"/>
          </a:xfrm>
          <a:prstGeom prst="rect">
            <a:avLst/>
          </a:prstGeom>
        </p:spPr>
        <p:txBody>
          <a:bodyPr/>
          <a:lstStyle/>
          <a:p>
            <a:fld id="{2AA957AF-53C0-420B-9C2D-77DB1416566C}" type="slidenum">
              <a:rPr kumimoji="0" lang="en-US" smtClean="0"/>
              <a:pPr eaLnBrk="1" latinLnBrk="0" hangingPunct="1"/>
              <a:t>‹#›</a:t>
            </a:fld>
            <a:endParaRPr kumimoji="0"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26426"/>
            <a:ext cx="7467600" cy="1039092"/>
          </a:xfrm>
        </p:spPr>
        <p:txBody>
          <a:bodyPr/>
          <a:lstStyle/>
          <a:p>
            <a:r>
              <a:rPr kumimoji="0" lang="en-US" dirty="0" smtClean="0"/>
              <a:t>Click to edit Master title style</a:t>
            </a:r>
            <a:endParaRPr kumimoji="0"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285372"/>
            <a:ext cx="3657600" cy="3706770"/>
          </a:xfrm>
          <a:solidFill>
            <a:srgbClr val="001A31">
              <a:alpha val="5000"/>
            </a:srgbClr>
          </a:solidFill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dirty="0" smtClean="0"/>
              <a:t>Click to edit Master text styles</a:t>
            </a:r>
          </a:p>
          <a:p>
            <a:pPr lvl="1" eaLnBrk="1" latinLnBrk="0" hangingPunct="1"/>
            <a:r>
              <a:rPr lang="en-US" dirty="0" smtClean="0"/>
              <a:t>Second level</a:t>
            </a:r>
          </a:p>
          <a:p>
            <a:pPr lvl="2" eaLnBrk="1" latinLnBrk="0" hangingPunct="1"/>
            <a:r>
              <a:rPr lang="en-US" dirty="0" smtClean="0"/>
              <a:t>Third level</a:t>
            </a:r>
          </a:p>
          <a:p>
            <a:pPr lvl="3" eaLnBrk="1" latinLnBrk="0" hangingPunct="1"/>
            <a:r>
              <a:rPr lang="en-US" dirty="0" smtClean="0"/>
              <a:t>Fourth level</a:t>
            </a:r>
          </a:p>
          <a:p>
            <a:pPr lvl="4" eaLnBrk="1" latinLnBrk="0" hangingPunct="1"/>
            <a:r>
              <a:rPr lang="en-US" dirty="0" smtClean="0"/>
              <a:t>Fifth level</a:t>
            </a:r>
            <a:endParaRPr kumimoji="0"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67200" y="2285372"/>
            <a:ext cx="3657600" cy="3706770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8" name="Date Placeholder 29"/>
          <p:cNvSpPr>
            <a:spLocks noGrp="1"/>
          </p:cNvSpPr>
          <p:nvPr>
            <p:ph type="dt" sz="half" idx="10"/>
          </p:nvPr>
        </p:nvSpPr>
        <p:spPr>
          <a:xfrm>
            <a:off x="457200" y="6604000"/>
            <a:ext cx="829187" cy="183189"/>
          </a:xfrm>
          <a:prstGeom prst="rect">
            <a:avLst/>
          </a:prstGeom>
        </p:spPr>
        <p:txBody>
          <a:bodyPr/>
          <a:lstStyle>
            <a:lvl1pPr>
              <a:defRPr sz="1100" baseline="0">
                <a:solidFill>
                  <a:srgbClr val="FFFFFF"/>
                </a:solidFill>
              </a:defRPr>
            </a:lvl1pPr>
          </a:lstStyle>
          <a:p>
            <a:fld id="{95DC78E5-FCD5-8540-AA9C-22CBACA380D3}" type="datetime1">
              <a:rPr lang="en-US" smtClean="0"/>
              <a:t>2/2/2015</a:t>
            </a:fld>
            <a:endParaRPr lang="en-US" dirty="0"/>
          </a:p>
        </p:txBody>
      </p:sp>
      <p:sp>
        <p:nvSpPr>
          <p:cNvPr id="9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2288412" y="6546645"/>
            <a:ext cx="4536768" cy="240544"/>
          </a:xfrm>
          <a:prstGeom prst="rect">
            <a:avLst/>
          </a:prstGeom>
        </p:spPr>
        <p:txBody>
          <a:bodyPr/>
          <a:lstStyle>
            <a:lvl1pPr algn="ctr">
              <a:defRPr sz="1000" baseline="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Footer text</a:t>
            </a:r>
            <a:endParaRPr lang="en-US" dirty="0"/>
          </a:p>
        </p:txBody>
      </p:sp>
      <p:sp>
        <p:nvSpPr>
          <p:cNvPr id="10" name="Slide Number Placeholder 26"/>
          <p:cNvSpPr>
            <a:spLocks noGrp="1"/>
          </p:cNvSpPr>
          <p:nvPr>
            <p:ph type="sldNum" sz="quarter" idx="4"/>
          </p:nvPr>
        </p:nvSpPr>
        <p:spPr>
          <a:xfrm>
            <a:off x="8153400" y="6546645"/>
            <a:ext cx="762000" cy="240544"/>
          </a:xfrm>
          <a:prstGeom prst="rect">
            <a:avLst/>
          </a:prstGeom>
        </p:spPr>
        <p:txBody>
          <a:bodyPr/>
          <a:lstStyle>
            <a:lvl1pPr algn="r">
              <a:defRPr sz="1100" baseline="0">
                <a:solidFill>
                  <a:srgbClr val="FFFFFF"/>
                </a:solidFill>
              </a:defRPr>
            </a:lvl1pPr>
          </a:lstStyle>
          <a:p>
            <a:fld id="{2AA957AF-53C0-420B-9C2D-77DB1416566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8"/>
          <p:cNvSpPr>
            <a:spLocks noGrp="1"/>
          </p:cNvSpPr>
          <p:nvPr>
            <p:ph type="title"/>
          </p:nvPr>
        </p:nvSpPr>
        <p:spPr>
          <a:xfrm>
            <a:off x="457200" y="667950"/>
            <a:ext cx="8350864" cy="1143000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/>
          <a:p>
            <a:r>
              <a:rPr kumimoji="0" lang="en-US" dirty="0" smtClean="0"/>
              <a:t>Click to edit Master title style</a:t>
            </a:r>
            <a:endParaRPr kumimoji="0" lang="en-US" dirty="0"/>
          </a:p>
        </p:txBody>
      </p:sp>
      <p:sp>
        <p:nvSpPr>
          <p:cNvPr id="11" name="Date Placeholder 29"/>
          <p:cNvSpPr>
            <a:spLocks noGrp="1"/>
          </p:cNvSpPr>
          <p:nvPr>
            <p:ph type="dt" sz="half" idx="2"/>
          </p:nvPr>
        </p:nvSpPr>
        <p:spPr>
          <a:xfrm>
            <a:off x="457200" y="6604000"/>
            <a:ext cx="829187" cy="183189"/>
          </a:xfrm>
          <a:prstGeom prst="rect">
            <a:avLst/>
          </a:prstGeom>
        </p:spPr>
        <p:txBody>
          <a:bodyPr/>
          <a:lstStyle>
            <a:lvl1pPr>
              <a:defRPr sz="1100" baseline="0">
                <a:solidFill>
                  <a:srgbClr val="FFFFFF"/>
                </a:solidFill>
              </a:defRPr>
            </a:lvl1pPr>
          </a:lstStyle>
          <a:p>
            <a:fld id="{FFA0ED58-F7A5-1144-9561-EC8E6C0E1EDD}" type="datetime1">
              <a:rPr lang="en-US" smtClean="0"/>
              <a:t>2/2/2015</a:t>
            </a:fld>
            <a:endParaRPr lang="en-US" dirty="0"/>
          </a:p>
        </p:txBody>
      </p:sp>
      <p:sp>
        <p:nvSpPr>
          <p:cNvPr id="12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2288412" y="6546645"/>
            <a:ext cx="4536768" cy="240544"/>
          </a:xfrm>
          <a:prstGeom prst="rect">
            <a:avLst/>
          </a:prstGeom>
        </p:spPr>
        <p:txBody>
          <a:bodyPr/>
          <a:lstStyle>
            <a:lvl1pPr algn="ctr">
              <a:defRPr sz="1000" baseline="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Footer text</a:t>
            </a:r>
            <a:endParaRPr lang="en-US" dirty="0"/>
          </a:p>
        </p:txBody>
      </p:sp>
      <p:sp>
        <p:nvSpPr>
          <p:cNvPr id="13" name="Slide Number Placeholder 26"/>
          <p:cNvSpPr>
            <a:spLocks noGrp="1"/>
          </p:cNvSpPr>
          <p:nvPr>
            <p:ph type="sldNum" sz="quarter" idx="4"/>
          </p:nvPr>
        </p:nvSpPr>
        <p:spPr>
          <a:xfrm>
            <a:off x="8153400" y="6546645"/>
            <a:ext cx="762000" cy="240544"/>
          </a:xfrm>
          <a:prstGeom prst="rect">
            <a:avLst/>
          </a:prstGeom>
        </p:spPr>
        <p:txBody>
          <a:bodyPr/>
          <a:lstStyle>
            <a:lvl1pPr algn="r">
              <a:defRPr sz="1100" baseline="0">
                <a:solidFill>
                  <a:srgbClr val="FFFFFF"/>
                </a:solidFill>
              </a:defRPr>
            </a:lvl1pPr>
          </a:lstStyle>
          <a:p>
            <a:fld id="{2AA957AF-53C0-420B-9C2D-77DB1416566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29"/>
          <p:cNvSpPr>
            <a:spLocks noGrp="1"/>
          </p:cNvSpPr>
          <p:nvPr>
            <p:ph type="dt" sz="half" idx="2"/>
          </p:nvPr>
        </p:nvSpPr>
        <p:spPr>
          <a:xfrm>
            <a:off x="457200" y="6604000"/>
            <a:ext cx="829187" cy="183189"/>
          </a:xfrm>
          <a:prstGeom prst="rect">
            <a:avLst/>
          </a:prstGeom>
        </p:spPr>
        <p:txBody>
          <a:bodyPr/>
          <a:lstStyle>
            <a:lvl1pPr>
              <a:defRPr sz="1100" baseline="0">
                <a:solidFill>
                  <a:srgbClr val="FFFFFF"/>
                </a:solidFill>
              </a:defRPr>
            </a:lvl1pPr>
          </a:lstStyle>
          <a:p>
            <a:fld id="{97B00677-05B0-EA40-BB22-1F640213D0F5}" type="datetime1">
              <a:rPr lang="en-US" smtClean="0"/>
              <a:t>2/2/2015</a:t>
            </a:fld>
            <a:endParaRPr lang="en-US" dirty="0"/>
          </a:p>
        </p:txBody>
      </p:sp>
      <p:sp>
        <p:nvSpPr>
          <p:cNvPr id="6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2288412" y="6546645"/>
            <a:ext cx="4536768" cy="240544"/>
          </a:xfrm>
          <a:prstGeom prst="rect">
            <a:avLst/>
          </a:prstGeom>
        </p:spPr>
        <p:txBody>
          <a:bodyPr/>
          <a:lstStyle>
            <a:lvl1pPr algn="ctr">
              <a:defRPr sz="1000" baseline="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Footer text</a:t>
            </a:r>
            <a:endParaRPr lang="en-US" dirty="0"/>
          </a:p>
        </p:txBody>
      </p:sp>
      <p:sp>
        <p:nvSpPr>
          <p:cNvPr id="7" name="Slide Number Placeholder 26"/>
          <p:cNvSpPr>
            <a:spLocks noGrp="1"/>
          </p:cNvSpPr>
          <p:nvPr>
            <p:ph type="sldNum" sz="quarter" idx="4"/>
          </p:nvPr>
        </p:nvSpPr>
        <p:spPr>
          <a:xfrm>
            <a:off x="8153400" y="6546645"/>
            <a:ext cx="762000" cy="240544"/>
          </a:xfrm>
          <a:prstGeom prst="rect">
            <a:avLst/>
          </a:prstGeom>
        </p:spPr>
        <p:txBody>
          <a:bodyPr/>
          <a:lstStyle>
            <a:lvl1pPr algn="r">
              <a:defRPr sz="1100" baseline="0">
                <a:solidFill>
                  <a:srgbClr val="FFFFFF"/>
                </a:solidFill>
              </a:defRPr>
            </a:lvl1pPr>
          </a:lstStyle>
          <a:p>
            <a:fld id="{2AA957AF-53C0-420B-9C2D-77DB1416566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85528"/>
            <a:ext cx="3200400" cy="730250"/>
          </a:xfrm>
        </p:spPr>
        <p:txBody>
          <a:bodyPr tIns="0" bIns="0" anchor="t"/>
          <a:lstStyle>
            <a:lvl1pPr algn="l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57200" y="214424"/>
            <a:ext cx="2743200" cy="914400"/>
          </a:xfrm>
        </p:spPr>
        <p:txBody>
          <a:bodyPr lIns="45720" tIns="0" rIns="45720" bIns="0" anchor="b"/>
          <a:lstStyle>
            <a:lvl1pPr marL="0" indent="0" algn="l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57200" y="1981200"/>
            <a:ext cx="7086600" cy="3810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2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8" name="Date Placeholder 29"/>
          <p:cNvSpPr>
            <a:spLocks noGrp="1"/>
          </p:cNvSpPr>
          <p:nvPr>
            <p:ph type="dt" sz="half" idx="10"/>
          </p:nvPr>
        </p:nvSpPr>
        <p:spPr>
          <a:xfrm>
            <a:off x="457200" y="6604000"/>
            <a:ext cx="829187" cy="183189"/>
          </a:xfrm>
          <a:prstGeom prst="rect">
            <a:avLst/>
          </a:prstGeom>
        </p:spPr>
        <p:txBody>
          <a:bodyPr/>
          <a:lstStyle>
            <a:lvl1pPr>
              <a:defRPr sz="1100" baseline="0">
                <a:solidFill>
                  <a:srgbClr val="FFFFFF"/>
                </a:solidFill>
              </a:defRPr>
            </a:lvl1pPr>
          </a:lstStyle>
          <a:p>
            <a:fld id="{19D5D4CC-8A85-4346-899A-0A3AD7185F1F}" type="datetime1">
              <a:rPr lang="en-US" smtClean="0"/>
              <a:t>2/2/2015</a:t>
            </a:fld>
            <a:endParaRPr lang="en-US" dirty="0"/>
          </a:p>
        </p:txBody>
      </p:sp>
      <p:sp>
        <p:nvSpPr>
          <p:cNvPr id="9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2288412" y="6546645"/>
            <a:ext cx="4536768" cy="240544"/>
          </a:xfrm>
          <a:prstGeom prst="rect">
            <a:avLst/>
          </a:prstGeom>
        </p:spPr>
        <p:txBody>
          <a:bodyPr/>
          <a:lstStyle>
            <a:lvl1pPr algn="ctr">
              <a:defRPr sz="1000" baseline="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Footer text</a:t>
            </a:r>
            <a:endParaRPr lang="en-US" dirty="0"/>
          </a:p>
        </p:txBody>
      </p:sp>
      <p:sp>
        <p:nvSpPr>
          <p:cNvPr id="10" name="Slide Number Placeholder 26"/>
          <p:cNvSpPr>
            <a:spLocks noGrp="1"/>
          </p:cNvSpPr>
          <p:nvPr>
            <p:ph type="sldNum" sz="quarter" idx="4"/>
          </p:nvPr>
        </p:nvSpPr>
        <p:spPr>
          <a:xfrm>
            <a:off x="8153400" y="6546645"/>
            <a:ext cx="762000" cy="240544"/>
          </a:xfrm>
          <a:prstGeom prst="rect">
            <a:avLst/>
          </a:prstGeom>
        </p:spPr>
        <p:txBody>
          <a:bodyPr/>
          <a:lstStyle>
            <a:lvl1pPr algn="r">
              <a:defRPr sz="1100" baseline="0">
                <a:solidFill>
                  <a:srgbClr val="FFFFFF"/>
                </a:solidFill>
              </a:defRPr>
            </a:lvl1pPr>
          </a:lstStyle>
          <a:p>
            <a:fld id="{2AA957AF-53C0-420B-9C2D-77DB1416566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56732" y="1705709"/>
            <a:ext cx="3053868" cy="1253808"/>
          </a:xfrm>
        </p:spPr>
        <p:txBody>
          <a:bodyPr anchor="b"/>
          <a:lstStyle>
            <a:lvl1pPr algn="l">
              <a:buNone/>
              <a:defRPr sz="2200" b="1">
                <a:solidFill>
                  <a:schemeClr val="accent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065628" y="1019907"/>
            <a:ext cx="4114800" cy="4114800"/>
          </a:xfrm>
          <a:prstGeom prst="ellipse">
            <a:avLst/>
          </a:prstGeom>
          <a:solidFill>
            <a:schemeClr val="bg2">
              <a:shade val="50000"/>
            </a:schemeClr>
          </a:solidFill>
          <a:ln w="50800" cap="flat">
            <a:solidFill>
              <a:schemeClr val="bg2"/>
            </a:solidFill>
            <a:miter lim="800000"/>
          </a:ln>
          <a:effectLst>
            <a:outerShdw blurRad="152000" dist="345000" dir="5400000" sx="-80000" sy="-18000" rotWithShape="0">
              <a:srgbClr val="000000">
                <a:alpha val="25000"/>
              </a:srgbClr>
            </a:outerShdw>
          </a:effectLst>
          <a:scene3d>
            <a:camera prst="orthographicFront"/>
            <a:lightRig rig="contrasting" dir="t">
              <a:rot lat="0" lon="0" rev="2400000"/>
            </a:lightRig>
          </a:scene3d>
          <a:sp3d contourW="7620">
            <a:bevelT w="63500" h="63500"/>
            <a:contourClr>
              <a:schemeClr val="bg2">
                <a:shade val="50000"/>
              </a:schemeClr>
            </a:contourClr>
          </a:sp3d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dirty="0" smtClean="0"/>
              <a:t>Drag picture to placeholder or click icon to add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556734" y="2998765"/>
            <a:ext cx="3053866" cy="2663482"/>
          </a:xfrm>
        </p:spPr>
        <p:txBody>
          <a:bodyPr lIns="45720" rIns="45720"/>
          <a:lstStyle>
            <a:lvl1pPr marL="0" indent="0">
              <a:buFontTx/>
              <a:buNone/>
              <a:defRPr sz="12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0" name="Freeform 9"/>
          <p:cNvSpPr>
            <a:spLocks/>
          </p:cNvSpPr>
          <p:nvPr userDrawn="1"/>
        </p:nvSpPr>
        <p:spPr bwMode="auto">
          <a:xfrm>
            <a:off x="0" y="5588000"/>
            <a:ext cx="9144000" cy="1277088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066"/>
              </a:cxn>
              <a:cxn ang="0">
                <a:pos x="0" y="1331"/>
              </a:cxn>
              <a:cxn ang="0">
                <a:pos x="5760" y="1331"/>
              </a:cxn>
              <a:cxn ang="0">
                <a:pos x="5760" y="0"/>
              </a:cxn>
              <a:cxn ang="0">
                <a:pos x="0" y="1066"/>
              </a:cxn>
            </a:cxnLst>
            <a:rect l="0" t="0" r="0" b="0"/>
            <a:pathLst>
              <a:path w="5760" h="1331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chemeClr val="bg1">
              <a:tint val="80000"/>
              <a:satMod val="200000"/>
              <a:alpha val="4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44450" dir="16200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1" name="Date Placeholder 29"/>
          <p:cNvSpPr>
            <a:spLocks noGrp="1"/>
          </p:cNvSpPr>
          <p:nvPr>
            <p:ph type="dt" sz="half" idx="10"/>
          </p:nvPr>
        </p:nvSpPr>
        <p:spPr>
          <a:xfrm>
            <a:off x="457200" y="6604000"/>
            <a:ext cx="829187" cy="183189"/>
          </a:xfrm>
          <a:prstGeom prst="rect">
            <a:avLst/>
          </a:prstGeom>
        </p:spPr>
        <p:txBody>
          <a:bodyPr/>
          <a:lstStyle>
            <a:lvl1pPr>
              <a:defRPr sz="1100" baseline="0">
                <a:solidFill>
                  <a:srgbClr val="FFFFFF"/>
                </a:solidFill>
              </a:defRPr>
            </a:lvl1pPr>
          </a:lstStyle>
          <a:p>
            <a:fld id="{FE57F8CB-19B9-F741-A12B-3166531F81EE}" type="datetime1">
              <a:rPr lang="en-US" smtClean="0"/>
              <a:t>2/2/2015</a:t>
            </a:fld>
            <a:endParaRPr lang="en-US" dirty="0"/>
          </a:p>
        </p:txBody>
      </p:sp>
      <p:sp>
        <p:nvSpPr>
          <p:cNvPr id="12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2288412" y="6546645"/>
            <a:ext cx="4536768" cy="240544"/>
          </a:xfrm>
          <a:prstGeom prst="rect">
            <a:avLst/>
          </a:prstGeom>
        </p:spPr>
        <p:txBody>
          <a:bodyPr/>
          <a:lstStyle>
            <a:lvl1pPr algn="ctr">
              <a:defRPr sz="1000" baseline="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Footer text</a:t>
            </a:r>
            <a:endParaRPr lang="en-US" dirty="0"/>
          </a:p>
        </p:txBody>
      </p:sp>
      <p:sp>
        <p:nvSpPr>
          <p:cNvPr id="13" name="Slide Number Placeholder 26"/>
          <p:cNvSpPr>
            <a:spLocks noGrp="1"/>
          </p:cNvSpPr>
          <p:nvPr>
            <p:ph type="sldNum" sz="quarter" idx="4"/>
          </p:nvPr>
        </p:nvSpPr>
        <p:spPr>
          <a:xfrm>
            <a:off x="8153400" y="6546645"/>
            <a:ext cx="762000" cy="240544"/>
          </a:xfrm>
          <a:prstGeom prst="rect">
            <a:avLst/>
          </a:prstGeom>
        </p:spPr>
        <p:txBody>
          <a:bodyPr/>
          <a:lstStyle>
            <a:lvl1pPr algn="r">
              <a:defRPr sz="1100" baseline="0">
                <a:solidFill>
                  <a:srgbClr val="FFFFFF"/>
                </a:solidFill>
              </a:defRPr>
            </a:lvl1pPr>
          </a:lstStyle>
          <a:p>
            <a:fld id="{2AA957AF-53C0-420B-9C2D-77DB1416566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0" y="0"/>
            <a:ext cx="9144000" cy="70794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Picture 14" descr="GeorgiaTechLogo-black-boldCampanile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62" y="73581"/>
            <a:ext cx="1344813" cy="572471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667950"/>
            <a:ext cx="8350864" cy="1143000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/>
          <a:p>
            <a:r>
              <a:rPr kumimoji="0" lang="en-US" dirty="0" smtClean="0"/>
              <a:t>Click to edit Master title style</a:t>
            </a:r>
            <a:endParaRPr kumimoji="0" lang="en-US" dirty="0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199" y="2138516"/>
            <a:ext cx="8350865" cy="3987647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dirty="0" smtClean="0"/>
              <a:t>Click to edit Master text styles</a:t>
            </a:r>
          </a:p>
          <a:p>
            <a:pPr lvl="1" eaLnBrk="1" latinLnBrk="0" hangingPunct="1"/>
            <a:r>
              <a:rPr kumimoji="0" lang="en-US" dirty="0" smtClean="0"/>
              <a:t>Second level</a:t>
            </a:r>
          </a:p>
          <a:p>
            <a:pPr lvl="2" eaLnBrk="1" latinLnBrk="0" hangingPunct="1"/>
            <a:r>
              <a:rPr kumimoji="0" lang="en-US" dirty="0" smtClean="0"/>
              <a:t>Third level</a:t>
            </a:r>
          </a:p>
          <a:p>
            <a:pPr lvl="3" eaLnBrk="1" latinLnBrk="0" hangingPunct="1"/>
            <a:r>
              <a:rPr kumimoji="0" lang="en-US" dirty="0" smtClean="0"/>
              <a:t>Fourth level</a:t>
            </a:r>
          </a:p>
          <a:p>
            <a:pPr lvl="4" eaLnBrk="1" latinLnBrk="0" hangingPunct="1"/>
            <a:r>
              <a:rPr kumimoji="0" lang="en-US" dirty="0" smtClean="0"/>
              <a:t>Fifth level</a:t>
            </a:r>
            <a:endParaRPr kumimoji="0"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0" y="0"/>
            <a:ext cx="9144000" cy="70794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reeform 12"/>
          <p:cNvSpPr>
            <a:spLocks/>
          </p:cNvSpPr>
          <p:nvPr userDrawn="1"/>
        </p:nvSpPr>
        <p:spPr bwMode="auto">
          <a:xfrm>
            <a:off x="0" y="5588000"/>
            <a:ext cx="9144000" cy="1277088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066"/>
              </a:cxn>
              <a:cxn ang="0">
                <a:pos x="0" y="1331"/>
              </a:cxn>
              <a:cxn ang="0">
                <a:pos x="5760" y="1331"/>
              </a:cxn>
              <a:cxn ang="0">
                <a:pos x="5760" y="0"/>
              </a:cxn>
              <a:cxn ang="0">
                <a:pos x="0" y="1066"/>
              </a:cxn>
            </a:cxnLst>
            <a:rect l="0" t="0" r="0" b="0"/>
            <a:pathLst>
              <a:path w="5760" h="1331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chemeClr val="bg1">
              <a:tint val="80000"/>
              <a:satMod val="200000"/>
              <a:alpha val="4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44450" dir="16200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4" name="Date Placeholder 29"/>
          <p:cNvSpPr>
            <a:spLocks noGrp="1"/>
          </p:cNvSpPr>
          <p:nvPr>
            <p:ph type="dt" sz="half" idx="2"/>
          </p:nvPr>
        </p:nvSpPr>
        <p:spPr>
          <a:xfrm>
            <a:off x="457200" y="6604000"/>
            <a:ext cx="829187" cy="183189"/>
          </a:xfrm>
          <a:prstGeom prst="rect">
            <a:avLst/>
          </a:prstGeom>
        </p:spPr>
        <p:txBody>
          <a:bodyPr/>
          <a:lstStyle>
            <a:lvl1pPr>
              <a:defRPr sz="1100" baseline="0">
                <a:solidFill>
                  <a:srgbClr val="FFFFFF"/>
                </a:solidFill>
              </a:defRPr>
            </a:lvl1pPr>
          </a:lstStyle>
          <a:p>
            <a:fld id="{3F1F5687-2DD7-3C44-8ABB-3370C5219595}" type="datetime1">
              <a:rPr lang="en-US" smtClean="0"/>
              <a:t>2/2/2015</a:t>
            </a:fld>
            <a:endParaRPr lang="en-US" dirty="0"/>
          </a:p>
        </p:txBody>
      </p:sp>
      <p:sp>
        <p:nvSpPr>
          <p:cNvPr id="15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2288412" y="6546645"/>
            <a:ext cx="4536768" cy="240544"/>
          </a:xfrm>
          <a:prstGeom prst="rect">
            <a:avLst/>
          </a:prstGeom>
        </p:spPr>
        <p:txBody>
          <a:bodyPr/>
          <a:lstStyle>
            <a:lvl1pPr algn="ctr">
              <a:defRPr sz="1000" baseline="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Footer text</a:t>
            </a:r>
            <a:endParaRPr lang="en-US" dirty="0"/>
          </a:p>
        </p:txBody>
      </p:sp>
      <p:sp>
        <p:nvSpPr>
          <p:cNvPr id="17" name="Slide Number Placeholder 26"/>
          <p:cNvSpPr>
            <a:spLocks noGrp="1"/>
          </p:cNvSpPr>
          <p:nvPr>
            <p:ph type="sldNum" sz="quarter" idx="4"/>
          </p:nvPr>
        </p:nvSpPr>
        <p:spPr>
          <a:xfrm>
            <a:off x="8153400" y="6546645"/>
            <a:ext cx="762000" cy="240544"/>
          </a:xfrm>
          <a:prstGeom prst="rect">
            <a:avLst/>
          </a:prstGeom>
        </p:spPr>
        <p:txBody>
          <a:bodyPr/>
          <a:lstStyle>
            <a:lvl1pPr algn="r">
              <a:defRPr sz="1100" baseline="0">
                <a:solidFill>
                  <a:srgbClr val="FFFFFF"/>
                </a:solidFill>
              </a:defRPr>
            </a:lvl1pPr>
          </a:lstStyle>
          <a:p>
            <a:fld id="{2AA957AF-53C0-420B-9C2D-77DB1416566C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" name="Picture 2" descr="GeorgiaTechLogo-black-boldCampanile.png"/>
          <p:cNvPicPr>
            <a:picLocks noChangeAspect="1"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62" y="73581"/>
            <a:ext cx="1344813" cy="572471"/>
          </a:xfrm>
          <a:prstGeom prst="rect">
            <a:avLst/>
          </a:prstGeom>
        </p:spPr>
      </p:pic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4" r:id="rId3"/>
    <p:sldLayoutId id="2147483666" r:id="rId4"/>
    <p:sldLayoutId id="2147483667" r:id="rId5"/>
    <p:sldLayoutId id="2147483668" r:id="rId6"/>
    <p:sldLayoutId id="2147483669" r:id="rId7"/>
  </p:sldLayoutIdLst>
  <p:hf hdr="0"/>
  <p:txStyles>
    <p:titleStyle>
      <a:lvl1pPr algn="l" rtl="0" eaLnBrk="1" latinLnBrk="0" hangingPunct="1">
        <a:spcBef>
          <a:spcPct val="0"/>
        </a:spcBef>
        <a:buNone/>
        <a:defRPr kumimoji="0" sz="2800" kern="1200">
          <a:solidFill>
            <a:srgbClr val="FFFFFF"/>
          </a:solidFill>
          <a:latin typeface="Arial Black"/>
          <a:ea typeface="+mj-ea"/>
          <a:cs typeface="Arial Black"/>
        </a:defRPr>
      </a:lvl1pPr>
    </p:titleStyle>
    <p:bodyStyle>
      <a:lvl1pPr marL="420624" indent="-384048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"/>
        <a:defRPr kumimoji="0" sz="3000" kern="1200">
          <a:solidFill>
            <a:srgbClr val="FFFFFF"/>
          </a:solidFill>
          <a:latin typeface="Arial"/>
          <a:ea typeface="+mn-ea"/>
          <a:cs typeface="Arial"/>
        </a:defRPr>
      </a:lvl1pPr>
      <a:lvl2pPr marL="722376" indent="-274320" algn="l" rtl="0" eaLnBrk="1" latinLnBrk="0" hangingPunct="1">
        <a:spcBef>
          <a:spcPct val="20000"/>
        </a:spcBef>
        <a:buClr>
          <a:schemeClr val="accent1"/>
        </a:buClr>
        <a:buSzPct val="90000"/>
        <a:buFont typeface="Wingdings 2"/>
        <a:buChar char=""/>
        <a:defRPr kumimoji="0" sz="2600" kern="1200">
          <a:solidFill>
            <a:srgbClr val="FFFFFF"/>
          </a:solidFill>
          <a:latin typeface="Arial"/>
          <a:ea typeface="+mn-ea"/>
          <a:cs typeface="Arial"/>
        </a:defRPr>
      </a:lvl2pPr>
      <a:lvl3pPr marL="1005840" indent="-256032" algn="l" rtl="0" eaLnBrk="1" latinLnBrk="0" hangingPunct="1">
        <a:spcBef>
          <a:spcPct val="20000"/>
        </a:spcBef>
        <a:buClr>
          <a:schemeClr val="accent2"/>
        </a:buClr>
        <a:buSzPct val="85000"/>
        <a:buFont typeface="Arial"/>
        <a:buChar char="○"/>
        <a:defRPr kumimoji="0" sz="2400" kern="1200">
          <a:solidFill>
            <a:srgbClr val="FFFFFF"/>
          </a:solidFill>
          <a:latin typeface="Arial"/>
          <a:ea typeface="+mn-ea"/>
          <a:cs typeface="Arial"/>
        </a:defRPr>
      </a:lvl3pPr>
      <a:lvl4pPr marL="1280160" indent="-237744" algn="l" rtl="0" eaLnBrk="1" latinLnBrk="0" hangingPunct="1">
        <a:spcBef>
          <a:spcPct val="20000"/>
        </a:spcBef>
        <a:buClr>
          <a:schemeClr val="accent3"/>
        </a:buClr>
        <a:buSzPct val="90000"/>
        <a:buFont typeface="Wingdings 2"/>
        <a:buChar char=""/>
        <a:defRPr kumimoji="0" sz="2000" kern="1200">
          <a:solidFill>
            <a:srgbClr val="FFFFFF"/>
          </a:solidFill>
          <a:latin typeface="Arial"/>
          <a:ea typeface="+mn-ea"/>
          <a:cs typeface="Arial"/>
        </a:defRPr>
      </a:lvl4pPr>
      <a:lvl5pPr marL="1490472" indent="-182880" algn="l" rtl="0" eaLnBrk="1" latinLnBrk="0" hangingPunct="1">
        <a:spcBef>
          <a:spcPct val="20000"/>
        </a:spcBef>
        <a:buClr>
          <a:schemeClr val="accent4"/>
        </a:buClr>
        <a:buSzPct val="100000"/>
        <a:buFont typeface="Arial"/>
        <a:buChar char="-"/>
        <a:defRPr kumimoji="0" sz="2000" kern="1200">
          <a:solidFill>
            <a:srgbClr val="FFFFFF"/>
          </a:solidFill>
          <a:latin typeface="Arial"/>
          <a:ea typeface="+mn-ea"/>
          <a:cs typeface="Arial"/>
        </a:defRPr>
      </a:lvl5pPr>
      <a:lvl6pPr marL="1700784" indent="-182880" algn="l" rtl="0" eaLnBrk="1" latinLnBrk="0" hangingPunct="1">
        <a:spcBef>
          <a:spcPct val="20000"/>
        </a:spcBef>
        <a:buClr>
          <a:schemeClr val="accent5"/>
        </a:buClr>
        <a:buFont typeface="Arial"/>
        <a:buChar char="-"/>
        <a:defRPr kumimoji="0" sz="20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100000"/>
        <a:buFont typeface="Arial"/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39696" indent="-182880" algn="l" rtl="0" eaLnBrk="1" latinLnBrk="0" hangingPunct="1">
        <a:spcBef>
          <a:spcPct val="20000"/>
        </a:spcBef>
        <a:buClr>
          <a:schemeClr val="accent6"/>
        </a:buClr>
        <a:buFont typeface="Arial"/>
        <a:buChar char="▪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31720" indent="-182880" algn="l" rtl="0" eaLnBrk="1" latinLnBrk="0" hangingPunct="1">
        <a:spcBef>
          <a:spcPct val="20000"/>
        </a:spcBef>
        <a:buClr>
          <a:schemeClr val="accent6"/>
        </a:buClr>
        <a:buFont typeface="Arial"/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0.wav"/><Relationship Id="rId1" Type="http://schemas.microsoft.com/office/2007/relationships/media" Target="../media/media10.wav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audio" Target="../media/media2.wav"/><Relationship Id="rId2" Type="http://schemas.microsoft.com/office/2007/relationships/media" Target="../media/media2.wav"/><Relationship Id="rId1" Type="http://schemas.openxmlformats.org/officeDocument/2006/relationships/tags" Target="../tags/tag1.xml"/><Relationship Id="rId5" Type="http://schemas.openxmlformats.org/officeDocument/2006/relationships/image" Target="../media/image3.png"/><Relationship Id="rId4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audio" Target="../media/media3.wav"/><Relationship Id="rId2" Type="http://schemas.microsoft.com/office/2007/relationships/media" Target="../media/media3.wav"/><Relationship Id="rId1" Type="http://schemas.openxmlformats.org/officeDocument/2006/relationships/tags" Target="../tags/tag2.xml"/><Relationship Id="rId5" Type="http://schemas.openxmlformats.org/officeDocument/2006/relationships/image" Target="../media/image3.png"/><Relationship Id="rId4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audio" Target="../media/media4.wav"/><Relationship Id="rId2" Type="http://schemas.microsoft.com/office/2007/relationships/media" Target="../media/media4.wav"/><Relationship Id="rId1" Type="http://schemas.openxmlformats.org/officeDocument/2006/relationships/tags" Target="../tags/tag3.xml"/><Relationship Id="rId5" Type="http://schemas.openxmlformats.org/officeDocument/2006/relationships/image" Target="../media/image3.png"/><Relationship Id="rId4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wav"/><Relationship Id="rId1" Type="http://schemas.microsoft.com/office/2007/relationships/media" Target="../media/media5.wav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wav"/><Relationship Id="rId1" Type="http://schemas.microsoft.com/office/2007/relationships/media" Target="../media/media6.wav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wav"/><Relationship Id="rId1" Type="http://schemas.microsoft.com/office/2007/relationships/media" Target="../media/media7.wav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wav"/><Relationship Id="rId1" Type="http://schemas.microsoft.com/office/2007/relationships/media" Target="../media/media8.wav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wav"/><Relationship Id="rId1" Type="http://schemas.microsoft.com/office/2007/relationships/media" Target="../media/media9.wav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512276" y="857917"/>
            <a:ext cx="8487507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 smtClean="0"/>
              <a:t>Project Plan </a:t>
            </a:r>
          </a:p>
          <a:p>
            <a:pPr algn="ctr"/>
            <a:endParaRPr lang="en-US" sz="3600" b="1" dirty="0"/>
          </a:p>
          <a:p>
            <a:pPr algn="ctr"/>
            <a:r>
              <a:rPr lang="en-US" sz="3600" b="1" dirty="0" smtClean="0"/>
              <a:t>By</a:t>
            </a:r>
          </a:p>
          <a:p>
            <a:pPr algn="ctr"/>
            <a:endParaRPr lang="en-US" sz="3600" b="1" dirty="0"/>
          </a:p>
          <a:p>
            <a:pPr algn="ctr"/>
            <a:r>
              <a:rPr lang="en-US" sz="3600" b="1" dirty="0" smtClean="0"/>
              <a:t>Secret Team6</a:t>
            </a:r>
          </a:p>
          <a:p>
            <a:pPr algn="ctr"/>
            <a:endParaRPr lang="en-US" sz="3600" dirty="0"/>
          </a:p>
        </p:txBody>
      </p:sp>
      <p:pic>
        <p:nvPicPr>
          <p:cNvPr id="20" name="Audio 19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93723" y="6218238"/>
            <a:ext cx="597877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513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905"/>
    </mc:Choice>
    <mc:Fallback xmlns="">
      <p:transition spd="slow" advTm="149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770184" y="857917"/>
            <a:ext cx="8487507" cy="6186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 smtClean="0"/>
              <a:t>Secret Team6</a:t>
            </a:r>
          </a:p>
          <a:p>
            <a:pPr algn="ctr"/>
            <a:endParaRPr lang="en-US" sz="3600" dirty="0" smtClean="0"/>
          </a:p>
          <a:p>
            <a:pPr algn="ctr"/>
            <a:r>
              <a:rPr lang="en-US" sz="3600" b="1" u="sng" dirty="0" smtClean="0"/>
              <a:t>Team </a:t>
            </a:r>
            <a:r>
              <a:rPr lang="en-US" sz="3600" b="1" u="sng" dirty="0"/>
              <a:t>Members</a:t>
            </a:r>
            <a:r>
              <a:rPr lang="en-US" sz="3600" dirty="0"/>
              <a:t/>
            </a:r>
            <a:br>
              <a:rPr lang="en-US" sz="3600" dirty="0"/>
            </a:br>
            <a:r>
              <a:rPr lang="en-US" sz="3600" dirty="0"/>
              <a:t>Chase Anderson</a:t>
            </a:r>
            <a:endParaRPr lang="en-US" sz="3600" dirty="0" smtClean="0"/>
          </a:p>
          <a:p>
            <a:pPr algn="ctr"/>
            <a:r>
              <a:rPr lang="en-US" sz="3600" dirty="0" smtClean="0"/>
              <a:t>Cecil </a:t>
            </a:r>
            <a:r>
              <a:rPr lang="en-US" sz="3600" dirty="0"/>
              <a:t>Bowe</a:t>
            </a:r>
            <a:endParaRPr lang="en-US" sz="3600" dirty="0" smtClean="0"/>
          </a:p>
          <a:p>
            <a:pPr algn="ctr"/>
            <a:r>
              <a:rPr lang="en-US" sz="3600" dirty="0" err="1"/>
              <a:t>Alireza</a:t>
            </a:r>
            <a:r>
              <a:rPr lang="en-US" sz="3600" dirty="0"/>
              <a:t> </a:t>
            </a:r>
            <a:r>
              <a:rPr lang="en-US" sz="3600" dirty="0" err="1"/>
              <a:t>Mansoori</a:t>
            </a:r>
            <a:endParaRPr lang="en-US" sz="3600" dirty="0" smtClean="0"/>
          </a:p>
          <a:p>
            <a:pPr algn="ctr"/>
            <a:r>
              <a:rPr lang="en-US" sz="3600" dirty="0" smtClean="0"/>
              <a:t>Kevin </a:t>
            </a:r>
            <a:r>
              <a:rPr lang="en-US" sz="3600" dirty="0"/>
              <a:t>Schultz</a:t>
            </a:r>
            <a:br>
              <a:rPr lang="en-US" sz="3600" dirty="0"/>
            </a:br>
            <a:r>
              <a:rPr lang="en-US" sz="3600" dirty="0"/>
              <a:t>Roderick Shavers</a:t>
            </a:r>
            <a:br>
              <a:rPr lang="en-US" sz="3600" dirty="0"/>
            </a:br>
            <a:r>
              <a:rPr lang="en-US" sz="3600" dirty="0" smtClean="0"/>
              <a:t>Samuel </a:t>
            </a:r>
            <a:r>
              <a:rPr lang="en-US" sz="3600" dirty="0" err="1"/>
              <a:t>Tjokrosoesilo</a:t>
            </a:r>
            <a:r>
              <a:rPr lang="en-US" sz="3600" dirty="0"/>
              <a:t> </a:t>
            </a:r>
            <a:br>
              <a:rPr lang="en-US" sz="3600" dirty="0"/>
            </a:br>
            <a:r>
              <a:rPr lang="en-US" sz="3600" dirty="0"/>
              <a:t/>
            </a:r>
            <a:br>
              <a:rPr lang="en-US" sz="3600" dirty="0"/>
            </a:br>
            <a:endParaRPr lang="en-US" sz="3600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418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804"/>
    </mc:Choice>
    <mc:Fallback xmlns="">
      <p:transition spd="slow" advTm="158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98584" y="1033764"/>
            <a:ext cx="8487507" cy="4278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 </a:t>
            </a:r>
            <a:r>
              <a:rPr lang="en-US" sz="2000" b="1" dirty="0"/>
              <a:t>Clinical Trial Management System </a:t>
            </a:r>
          </a:p>
          <a:p>
            <a:endParaRPr lang="en-US" dirty="0" smtClean="0"/>
          </a:p>
          <a:p>
            <a:r>
              <a:rPr lang="en-US" b="1" u="sng" dirty="0" smtClean="0"/>
              <a:t>Intended </a:t>
            </a:r>
            <a:r>
              <a:rPr lang="en-US" b="1" u="sng" dirty="0"/>
              <a:t>Users:</a:t>
            </a:r>
          </a:p>
          <a:p>
            <a:r>
              <a:rPr lang="en-US" dirty="0"/>
              <a:t>  -Clinical Research Coordinators(CRC) </a:t>
            </a:r>
            <a:endParaRPr lang="en-US" dirty="0" smtClean="0"/>
          </a:p>
          <a:p>
            <a:endParaRPr lang="en-US" dirty="0"/>
          </a:p>
          <a:p>
            <a:r>
              <a:rPr lang="en-US" dirty="0"/>
              <a:t>  -Study Sponsors</a:t>
            </a:r>
          </a:p>
          <a:p>
            <a:endParaRPr lang="en-US" dirty="0"/>
          </a:p>
          <a:p>
            <a:r>
              <a:rPr lang="en-US" b="1" u="sng" dirty="0"/>
              <a:t>CTMS </a:t>
            </a:r>
            <a:r>
              <a:rPr lang="en-US" b="1" u="sng" dirty="0" smtClean="0"/>
              <a:t>Capabilities</a:t>
            </a:r>
          </a:p>
          <a:p>
            <a:r>
              <a:rPr lang="en-US" dirty="0" smtClean="0"/>
              <a:t>-Capture</a:t>
            </a:r>
            <a:r>
              <a:rPr lang="en-US" dirty="0"/>
              <a:t>, Centralize, and Share Research </a:t>
            </a:r>
            <a:r>
              <a:rPr lang="en-US" dirty="0" smtClean="0"/>
              <a:t>Data</a:t>
            </a:r>
          </a:p>
          <a:p>
            <a:endParaRPr lang="en-US" b="1" u="sng" dirty="0"/>
          </a:p>
          <a:p>
            <a:r>
              <a:rPr lang="en-US" dirty="0"/>
              <a:t>-Project Management Capabilities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 Tracking </a:t>
            </a:r>
            <a:r>
              <a:rPr lang="en-US" dirty="0"/>
              <a:t>deadlines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Updating key </a:t>
            </a:r>
            <a:r>
              <a:rPr lang="en-US" dirty="0" smtClean="0"/>
              <a:t>milestones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 smtClean="0"/>
              <a:t>-Provides </a:t>
            </a:r>
            <a:r>
              <a:rPr lang="en-US" dirty="0"/>
              <a:t>key output data used to confirm research feasibility</a:t>
            </a:r>
          </a:p>
        </p:txBody>
      </p:sp>
      <p:sp>
        <p:nvSpPr>
          <p:cNvPr id="9" name="Rectangle 8"/>
          <p:cNvSpPr/>
          <p:nvPr/>
        </p:nvSpPr>
        <p:spPr>
          <a:xfrm>
            <a:off x="1758461" y="119363"/>
            <a:ext cx="536916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chemeClr val="bg2"/>
                </a:solidFill>
              </a:rPr>
              <a:t>Who</a:t>
            </a:r>
            <a:endParaRPr lang="en-US" sz="2800" dirty="0">
              <a:solidFill>
                <a:schemeClr val="bg2"/>
              </a:solidFill>
            </a:endParaRPr>
          </a:p>
        </p:txBody>
      </p:sp>
      <p:pic>
        <p:nvPicPr>
          <p:cNvPr id="17" name="Audio 16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24799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2569"/>
    </mc:Choice>
    <mc:Fallback xmlns="">
      <p:transition spd="slow" advTm="525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98584" y="1033764"/>
            <a:ext cx="8487507" cy="34470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 </a:t>
            </a:r>
            <a:r>
              <a:rPr lang="en-US" sz="2000" b="1" dirty="0"/>
              <a:t>Clinical Trial Management System </a:t>
            </a:r>
          </a:p>
          <a:p>
            <a:endParaRPr lang="en-US" dirty="0" smtClean="0"/>
          </a:p>
          <a:p>
            <a:r>
              <a:rPr lang="en-US" b="1" u="sng" dirty="0"/>
              <a:t>Opportunities for Improvement:</a:t>
            </a:r>
          </a:p>
          <a:p>
            <a:r>
              <a:rPr lang="en-US" dirty="0"/>
              <a:t>-Require Legacy </a:t>
            </a:r>
            <a:r>
              <a:rPr lang="en-US" dirty="0" smtClean="0"/>
              <a:t>Software</a:t>
            </a:r>
          </a:p>
          <a:p>
            <a:endParaRPr lang="en-US" dirty="0"/>
          </a:p>
          <a:p>
            <a:r>
              <a:rPr lang="en-US" dirty="0"/>
              <a:t>-Access </a:t>
            </a:r>
            <a:r>
              <a:rPr lang="en-US" dirty="0" smtClean="0"/>
              <a:t>Issues</a:t>
            </a:r>
          </a:p>
          <a:p>
            <a:r>
              <a:rPr lang="en-US" dirty="0"/>
              <a:t/>
            </a:r>
            <a:br>
              <a:rPr lang="en-US" dirty="0"/>
            </a:br>
            <a:r>
              <a:rPr lang="en-US" dirty="0"/>
              <a:t>-Difficult to </a:t>
            </a:r>
            <a:r>
              <a:rPr lang="en-US" dirty="0" smtClean="0"/>
              <a:t>Navigate</a:t>
            </a:r>
          </a:p>
          <a:p>
            <a:r>
              <a:rPr lang="en-US" dirty="0"/>
              <a:t/>
            </a:r>
            <a:br>
              <a:rPr lang="en-US" dirty="0"/>
            </a:br>
            <a:r>
              <a:rPr lang="en-US" dirty="0"/>
              <a:t>-Not User </a:t>
            </a:r>
            <a:r>
              <a:rPr lang="en-US" dirty="0" smtClean="0"/>
              <a:t>Friendly</a:t>
            </a:r>
          </a:p>
          <a:p>
            <a:r>
              <a:rPr lang="en-US" dirty="0"/>
              <a:t/>
            </a:r>
            <a:br>
              <a:rPr lang="en-US" dirty="0"/>
            </a:br>
            <a:r>
              <a:rPr lang="en-US" dirty="0"/>
              <a:t>-Inability to Audit anomalies</a:t>
            </a:r>
          </a:p>
        </p:txBody>
      </p:sp>
      <p:sp>
        <p:nvSpPr>
          <p:cNvPr id="9" name="Rectangle 8"/>
          <p:cNvSpPr/>
          <p:nvPr/>
        </p:nvSpPr>
        <p:spPr>
          <a:xfrm>
            <a:off x="1758461" y="119363"/>
            <a:ext cx="536916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chemeClr val="bg2"/>
                </a:solidFill>
              </a:rPr>
              <a:t>What</a:t>
            </a:r>
            <a:endParaRPr lang="en-US" sz="2800" dirty="0">
              <a:solidFill>
                <a:schemeClr val="bg2"/>
              </a:solidFill>
            </a:endParaRPr>
          </a:p>
        </p:txBody>
      </p:sp>
      <p:pic>
        <p:nvPicPr>
          <p:cNvPr id="14" name="Audio 1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14147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435"/>
    </mc:Choice>
    <mc:Fallback xmlns="">
      <p:transition spd="slow" advTm="264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98584" y="1033764"/>
            <a:ext cx="8487507" cy="45550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/>
              <a:t>Clinical Trial Management System</a:t>
            </a:r>
          </a:p>
          <a:p>
            <a:endParaRPr lang="en-US" b="1" u="sng" dirty="0"/>
          </a:p>
          <a:p>
            <a:r>
              <a:rPr lang="en-US" b="1" u="sng" dirty="0" smtClean="0"/>
              <a:t>Secret Team6 Clinical Trial Management System Capabilities</a:t>
            </a:r>
            <a:endParaRPr lang="en-US" b="1" u="sng" dirty="0"/>
          </a:p>
          <a:p>
            <a:r>
              <a:rPr lang="en-US" dirty="0" smtClean="0"/>
              <a:t>-Easier </a:t>
            </a:r>
            <a:r>
              <a:rPr lang="en-US" dirty="0"/>
              <a:t>to </a:t>
            </a:r>
            <a:r>
              <a:rPr lang="en-US" dirty="0" smtClean="0"/>
              <a:t>Navigate</a:t>
            </a:r>
          </a:p>
          <a:p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-Increased </a:t>
            </a:r>
            <a:r>
              <a:rPr lang="en-US" dirty="0"/>
              <a:t>User </a:t>
            </a:r>
            <a:r>
              <a:rPr lang="en-US" dirty="0" smtClean="0"/>
              <a:t>Friendliness</a:t>
            </a:r>
          </a:p>
          <a:p>
            <a:endParaRPr lang="en-US" dirty="0"/>
          </a:p>
          <a:p>
            <a:r>
              <a:rPr lang="en-US" dirty="0" smtClean="0"/>
              <a:t>-Improved </a:t>
            </a:r>
            <a:r>
              <a:rPr lang="en-US" dirty="0"/>
              <a:t>Design Layout </a:t>
            </a:r>
            <a:endParaRPr lang="en-US" dirty="0" smtClean="0"/>
          </a:p>
          <a:p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-Automated </a:t>
            </a:r>
            <a:r>
              <a:rPr lang="en-US" dirty="0"/>
              <a:t>Audits of Data Entry </a:t>
            </a:r>
            <a:endParaRPr lang="en-US" dirty="0" smtClean="0"/>
          </a:p>
          <a:p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-Ease </a:t>
            </a:r>
            <a:r>
              <a:rPr lang="en-US" dirty="0"/>
              <a:t>of Information </a:t>
            </a:r>
            <a:r>
              <a:rPr lang="en-US" dirty="0" smtClean="0"/>
              <a:t>Access</a:t>
            </a:r>
          </a:p>
          <a:p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-Secure </a:t>
            </a:r>
            <a:r>
              <a:rPr lang="en-US" dirty="0"/>
              <a:t>Information </a:t>
            </a:r>
            <a:r>
              <a:rPr lang="en-US" dirty="0" smtClean="0"/>
              <a:t>Access</a:t>
            </a:r>
          </a:p>
          <a:p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-Uniformity/Scalability </a:t>
            </a:r>
            <a:r>
              <a:rPr lang="en-US" dirty="0"/>
              <a:t>of Data</a:t>
            </a:r>
          </a:p>
        </p:txBody>
      </p:sp>
      <p:sp>
        <p:nvSpPr>
          <p:cNvPr id="9" name="Rectangle 8"/>
          <p:cNvSpPr/>
          <p:nvPr/>
        </p:nvSpPr>
        <p:spPr>
          <a:xfrm>
            <a:off x="1758461" y="119363"/>
            <a:ext cx="536916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chemeClr val="bg2"/>
                </a:solidFill>
              </a:rPr>
              <a:t>How will we accomplish this task</a:t>
            </a:r>
            <a:endParaRPr lang="en-US" sz="2800" dirty="0">
              <a:solidFill>
                <a:schemeClr val="bg2"/>
              </a:solidFill>
            </a:endParaRPr>
          </a:p>
        </p:txBody>
      </p:sp>
      <p:pic>
        <p:nvPicPr>
          <p:cNvPr id="12" name="Audio 1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14147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072"/>
    </mc:Choice>
    <mc:Fallback xmlns="">
      <p:transition spd="slow" advTm="400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98584" y="1033764"/>
            <a:ext cx="8487507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u="sng" dirty="0"/>
              <a:t>For this study</a:t>
            </a:r>
            <a:r>
              <a:rPr lang="en-US" sz="2000" u="sng" dirty="0" smtClean="0"/>
              <a:t>:</a:t>
            </a:r>
          </a:p>
          <a:p>
            <a:endParaRPr lang="en-US" dirty="0"/>
          </a:p>
          <a:p>
            <a:r>
              <a:rPr lang="en-US" dirty="0" smtClean="0"/>
              <a:t>-Sponsor will arrange medication shipments.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  <a:p>
            <a:r>
              <a:rPr lang="en-US" dirty="0" smtClean="0"/>
              <a:t>-50</a:t>
            </a:r>
            <a:r>
              <a:rPr lang="en-US" dirty="0"/>
              <a:t>% </a:t>
            </a:r>
            <a:r>
              <a:rPr lang="en-US" dirty="0" smtClean="0"/>
              <a:t>Actual cholesterol </a:t>
            </a:r>
            <a:r>
              <a:rPr lang="en-US" dirty="0"/>
              <a:t>treatment </a:t>
            </a:r>
            <a:r>
              <a:rPr lang="en-US" dirty="0" smtClean="0"/>
              <a:t> and </a:t>
            </a:r>
            <a:r>
              <a:rPr lang="en-US" dirty="0"/>
              <a:t>the other 50% will be placebos.</a:t>
            </a:r>
            <a:br>
              <a:rPr lang="en-US" dirty="0"/>
            </a:br>
            <a:endParaRPr lang="en-US" dirty="0"/>
          </a:p>
          <a:p>
            <a:r>
              <a:rPr lang="en-US" dirty="0" smtClean="0"/>
              <a:t>-CRC </a:t>
            </a:r>
            <a:r>
              <a:rPr lang="en-US" dirty="0"/>
              <a:t>collecting the data and the patient will not </a:t>
            </a:r>
            <a:r>
              <a:rPr lang="en-US" dirty="0" smtClean="0"/>
              <a:t>know the actual medication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  <a:p>
            <a:r>
              <a:rPr lang="en-US" dirty="0" smtClean="0"/>
              <a:t>-Only Sponsor  will know medication received by patients.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  <a:p>
            <a:r>
              <a:rPr lang="en-US" dirty="0" smtClean="0"/>
              <a:t>-The </a:t>
            </a:r>
            <a:r>
              <a:rPr lang="en-US" dirty="0"/>
              <a:t>CRC will </a:t>
            </a:r>
            <a:r>
              <a:rPr lang="en-US" dirty="0" smtClean="0"/>
              <a:t> use blood tests to analyze patients response.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758461" y="119363"/>
            <a:ext cx="589670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chemeClr val="bg2"/>
                </a:solidFill>
              </a:rPr>
              <a:t>Study Description – Cholesterol (LDL) </a:t>
            </a:r>
            <a:endParaRPr lang="en-US" sz="2800" dirty="0">
              <a:solidFill>
                <a:schemeClr val="bg2"/>
              </a:solidFill>
            </a:endParaRPr>
          </a:p>
        </p:txBody>
      </p:sp>
      <p:pic>
        <p:nvPicPr>
          <p:cNvPr id="8" name="Audio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026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371"/>
    </mc:Choice>
    <mc:Fallback xmlns="">
      <p:transition spd="slow" advTm="493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500553" y="1944755"/>
            <a:ext cx="5369169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Here is a standard blood test Range: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Component Standard Range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CHOLESTEROL, TOTAL 100 - 199 mg/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dL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TRIGLYCERIDES 0 - 149 mg/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dL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HDL CHOLESTEROL &gt;39 mg/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dL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VLDL CHOLESTEROL CAL 5 - 40 mg/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dL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LDL CHOLESTEROL CALC 0 - 99 mg/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dL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LDL/HDL RATIO 0.0 - 3.6 ratio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units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758461" y="119363"/>
            <a:ext cx="593187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chemeClr val="bg2"/>
                </a:solidFill>
              </a:rPr>
              <a:t>Study Description – Cholesterol(LDL)</a:t>
            </a:r>
            <a:endParaRPr lang="en-US" sz="2800" dirty="0">
              <a:solidFill>
                <a:schemeClr val="bg2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879230" y="749001"/>
            <a:ext cx="681110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CTMS </a:t>
            </a:r>
            <a:r>
              <a:rPr lang="en-US" dirty="0"/>
              <a:t>that will allow the Sponsor or a CRC to log into the Sponsor’s Database and access client information. </a:t>
            </a:r>
          </a:p>
        </p:txBody>
      </p:sp>
      <p:pic>
        <p:nvPicPr>
          <p:cNvPr id="8" name="Audio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799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124"/>
    </mc:Choice>
    <mc:Fallback xmlns="">
      <p:transition spd="slow" advTm="151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758461" y="119363"/>
            <a:ext cx="593187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chemeClr val="bg2"/>
                </a:solidFill>
              </a:rPr>
              <a:t>Study Description – Implementation</a:t>
            </a:r>
            <a:endParaRPr lang="en-US" sz="2800" dirty="0">
              <a:solidFill>
                <a:schemeClr val="bg2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570892" y="783500"/>
            <a:ext cx="6635262" cy="62786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u="sng" dirty="0"/>
              <a:t>The following features will be implemented</a:t>
            </a:r>
            <a:r>
              <a:rPr lang="en-US" sz="2400" b="1" dirty="0" smtClean="0"/>
              <a:t>:</a:t>
            </a:r>
            <a:endParaRPr lang="en-US" sz="2400" dirty="0" smtClean="0"/>
          </a:p>
          <a:p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-GUI </a:t>
            </a:r>
            <a:r>
              <a:rPr lang="en-US" dirty="0"/>
              <a:t>Interface to enter New Research </a:t>
            </a:r>
            <a:r>
              <a:rPr lang="en-US" dirty="0" smtClean="0"/>
              <a:t>Patient</a:t>
            </a:r>
          </a:p>
          <a:p>
            <a:endParaRPr lang="en-US" dirty="0"/>
          </a:p>
          <a:p>
            <a:r>
              <a:rPr lang="en-US" dirty="0" smtClean="0"/>
              <a:t>-GUI </a:t>
            </a:r>
            <a:r>
              <a:rPr lang="en-US" dirty="0"/>
              <a:t>Interface to enter Patient Progress</a:t>
            </a:r>
            <a:r>
              <a:rPr lang="en-US" dirty="0" smtClean="0"/>
              <a:t>.</a:t>
            </a:r>
          </a:p>
          <a:p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-Java </a:t>
            </a:r>
            <a:r>
              <a:rPr lang="en-US" dirty="0"/>
              <a:t>Backend to Access FIHR </a:t>
            </a:r>
            <a:r>
              <a:rPr lang="en-US" dirty="0" smtClean="0"/>
              <a:t>Interface</a:t>
            </a:r>
          </a:p>
          <a:p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-GUI </a:t>
            </a:r>
            <a:r>
              <a:rPr lang="en-US" dirty="0"/>
              <a:t>Interface used to implement search test </a:t>
            </a:r>
            <a:r>
              <a:rPr lang="en-US" dirty="0" smtClean="0"/>
              <a:t>scenario</a:t>
            </a:r>
          </a:p>
          <a:p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-Implement </a:t>
            </a:r>
            <a:r>
              <a:rPr lang="en-US" dirty="0"/>
              <a:t>local Storage of data for </a:t>
            </a:r>
            <a:r>
              <a:rPr lang="en-US" dirty="0" smtClean="0"/>
              <a:t>patients</a:t>
            </a:r>
          </a:p>
          <a:p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-Sponsor </a:t>
            </a:r>
            <a:r>
              <a:rPr lang="en-US" dirty="0"/>
              <a:t>Informational </a:t>
            </a:r>
            <a:r>
              <a:rPr lang="en-US" dirty="0" smtClean="0"/>
              <a:t>Dashboard</a:t>
            </a:r>
          </a:p>
          <a:p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-CRC </a:t>
            </a:r>
            <a:r>
              <a:rPr lang="en-US" dirty="0"/>
              <a:t>Dashboard w/ </a:t>
            </a:r>
            <a:r>
              <a:rPr lang="en-US" dirty="0" smtClean="0"/>
              <a:t>To-do List</a:t>
            </a:r>
          </a:p>
          <a:p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-Graphs </a:t>
            </a:r>
            <a:r>
              <a:rPr lang="en-US" dirty="0"/>
              <a:t>and </a:t>
            </a:r>
            <a:r>
              <a:rPr lang="en-US" dirty="0" smtClean="0"/>
              <a:t>Charts</a:t>
            </a:r>
          </a:p>
          <a:p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-Display </a:t>
            </a:r>
            <a:r>
              <a:rPr lang="en-US" dirty="0"/>
              <a:t>Benchmark Dashboard</a:t>
            </a:r>
            <a:br>
              <a:rPr lang="en-US" dirty="0"/>
            </a:br>
            <a:endParaRPr lang="en-US" dirty="0"/>
          </a:p>
          <a:p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38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143"/>
    </mc:Choice>
    <mc:Fallback xmlns="">
      <p:transition spd="slow" advTm="341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758461" y="119363"/>
            <a:ext cx="628357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chemeClr val="bg2"/>
                </a:solidFill>
              </a:rPr>
              <a:t>Gantt Chart</a:t>
            </a:r>
            <a:endParaRPr lang="en-US" sz="2800" dirty="0">
              <a:solidFill>
                <a:schemeClr val="bg2"/>
              </a:solidFill>
            </a:endParaRPr>
          </a:p>
        </p:txBody>
      </p:sp>
      <p:pic>
        <p:nvPicPr>
          <p:cNvPr id="12" name="Audio 1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08" y="773723"/>
            <a:ext cx="8886092" cy="52988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38880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351"/>
    </mc:Choice>
    <mc:Fallback xmlns="">
      <p:transition spd="slow" advTm="183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758461" y="119363"/>
            <a:ext cx="628357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chemeClr val="bg2"/>
                </a:solidFill>
              </a:rPr>
              <a:t>Estimated Time</a:t>
            </a:r>
            <a:endParaRPr lang="en-US" sz="2800" dirty="0">
              <a:solidFill>
                <a:schemeClr val="bg2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6181" y="2311400"/>
            <a:ext cx="3505507" cy="29874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" name="Audio 1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15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025"/>
    </mc:Choice>
    <mc:Fallback xmlns="">
      <p:transition spd="slow" advTm="210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8"/>
</p:tagLst>
</file>

<file path=ppt/theme/theme1.xml><?xml version="1.0" encoding="utf-8"?>
<a:theme xmlns:a="http://schemas.openxmlformats.org/drawingml/2006/main" name="Technic">
  <a:themeElements>
    <a:clrScheme name="Georgia Tech 2">
      <a:dk1>
        <a:srgbClr val="001A31"/>
      </a:dk1>
      <a:lt1>
        <a:sysClr val="window" lastClr="FFFFFF"/>
      </a:lt1>
      <a:dk2>
        <a:srgbClr val="001A31"/>
      </a:dk2>
      <a:lt2>
        <a:srgbClr val="8EA9C2"/>
      </a:lt2>
      <a:accent1>
        <a:srgbClr val="E19C1E"/>
      </a:accent1>
      <a:accent2>
        <a:srgbClr val="F1C156"/>
      </a:accent2>
      <a:accent3>
        <a:srgbClr val="F6D88B"/>
      </a:accent3>
      <a:accent4>
        <a:srgbClr val="E19C1E"/>
      </a:accent4>
      <a:accent5>
        <a:srgbClr val="F1C156"/>
      </a:accent5>
      <a:accent6>
        <a:srgbClr val="F6D88B"/>
      </a:accent6>
      <a:hlink>
        <a:srgbClr val="2C5790"/>
      </a:hlink>
      <a:folHlink>
        <a:srgbClr val="F1C156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chnic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</a:schemeClr>
            </a:gs>
            <a:gs pos="68000">
              <a:schemeClr val="phClr">
                <a:tint val="77000"/>
              </a:schemeClr>
            </a:gs>
            <a:gs pos="81000">
              <a:schemeClr val="phClr">
                <a:tint val="79000"/>
              </a:schemeClr>
            </a:gs>
            <a:gs pos="86000">
              <a:schemeClr val="phClr">
                <a:tint val="73000"/>
              </a:schemeClr>
            </a:gs>
            <a:gs pos="100000">
              <a:schemeClr val="phClr">
                <a:tint val="3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3000"/>
                <a:satMod val="150000"/>
              </a:schemeClr>
            </a:gs>
            <a:gs pos="25000">
              <a:schemeClr val="phClr">
                <a:tint val="96000"/>
                <a:shade val="80000"/>
                <a:satMod val="105000"/>
              </a:schemeClr>
            </a:gs>
            <a:gs pos="38000">
              <a:schemeClr val="phClr">
                <a:tint val="96000"/>
                <a:shade val="59000"/>
                <a:satMod val="120000"/>
              </a:schemeClr>
            </a:gs>
            <a:gs pos="55000">
              <a:schemeClr val="phClr">
                <a:shade val="57000"/>
                <a:satMod val="120000"/>
              </a:schemeClr>
            </a:gs>
            <a:gs pos="80000">
              <a:schemeClr val="phClr">
                <a:shade val="56000"/>
                <a:satMod val="145000"/>
              </a:schemeClr>
            </a:gs>
            <a:gs pos="88000">
              <a:schemeClr val="phClr">
                <a:shade val="63000"/>
                <a:satMod val="160000"/>
              </a:schemeClr>
            </a:gs>
            <a:gs pos="100000">
              <a:schemeClr val="phClr">
                <a:tint val="99555"/>
                <a:satMod val="155000"/>
              </a:schemeClr>
            </a:gs>
          </a:gsLst>
          <a:lin ang="5400000" scaled="1"/>
        </a:gradFill>
      </a:fillStyleLst>
      <a:lnStyleLst>
        <a:ln w="9525" cap="flat" cmpd="sng" algn="ctr">
          <a:solidFill>
            <a:schemeClr val="phClr">
              <a:shade val="60000"/>
              <a:satMod val="30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</a:effectStyle>
        <a:effectStyle>
          <a:effectLst>
            <a:glow rad="700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</a:effectStyle>
        <a:effectStyle>
          <a:effectLst>
            <a:glow rad="762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  <a:scene3d>
            <a:camera prst="orthographicFront" fov="0">
              <a:rot lat="0" lon="0" rev="0"/>
            </a:camera>
            <a:lightRig rig="harsh" dir="t">
              <a:rot lat="6000000" lon="6000000" rev="0"/>
            </a:lightRig>
          </a:scene3d>
          <a:sp3d contourW="10000" prstMaterial="metal">
            <a:bevelT w="20000" h="9000" prst="softRound"/>
            <a:contourClr>
              <a:schemeClr val="phClr">
                <a:shade val="30000"/>
                <a:satMod val="2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50000"/>
              </a:schemeClr>
            </a:gs>
            <a:gs pos="30000">
              <a:schemeClr val="phClr">
                <a:shade val="60000"/>
                <a:satMod val="150000"/>
              </a:schemeClr>
            </a:gs>
            <a:gs pos="100000">
              <a:schemeClr val="phClr">
                <a:tint val="83000"/>
                <a:satMod val="200000"/>
              </a:schemeClr>
            </a:gs>
          </a:gsLst>
          <a:lin ang="13000000" scaled="0"/>
        </a:gradFill>
        <a:gradFill rotWithShape="1">
          <a:gsLst>
            <a:gs pos="0">
              <a:schemeClr val="phClr">
                <a:tint val="78000"/>
                <a:satMod val="220000"/>
              </a:schemeClr>
            </a:gs>
            <a:gs pos="100000">
              <a:schemeClr val="phClr">
                <a:shade val="35000"/>
                <a:satMod val="155000"/>
              </a:schemeClr>
            </a:gs>
          </a:gsLst>
          <a:path path="circle">
            <a:fillToRect l="60000" t="50000" r="4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Technic.thmx</Template>
  <TotalTime>825</TotalTime>
  <Words>136</Words>
  <Application>Microsoft Office PowerPoint</Application>
  <PresentationFormat>On-screen Show (4:3)</PresentationFormat>
  <Paragraphs>76</Paragraphs>
  <Slides>10</Slides>
  <Notes>1</Notes>
  <HiddenSlides>0</HiddenSlides>
  <MMClips>10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Technic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College of Computing at Georgia Tech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Josie Giles</dc:creator>
  <cp:lastModifiedBy>CDT User</cp:lastModifiedBy>
  <cp:revision>56</cp:revision>
  <dcterms:created xsi:type="dcterms:W3CDTF">2012-07-02T23:14:32Z</dcterms:created>
  <dcterms:modified xsi:type="dcterms:W3CDTF">2015-02-02T14:32:58Z</dcterms:modified>
</cp:coreProperties>
</file>